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5" r:id="rId4"/>
    <p:sldId id="257" r:id="rId5"/>
    <p:sldId id="266" r:id="rId6"/>
    <p:sldId id="258" r:id="rId7"/>
    <p:sldId id="261" r:id="rId8"/>
    <p:sldId id="264" r:id="rId9"/>
    <p:sldId id="270" r:id="rId10"/>
    <p:sldId id="269" r:id="rId11"/>
    <p:sldId id="268" r:id="rId12"/>
    <p:sldId id="271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5" autoAdjust="0"/>
    <p:restoredTop sz="91486" autoAdjust="0"/>
  </p:normalViewPr>
  <p:slideViewPr>
    <p:cSldViewPr snapToGrid="0" snapToObjects="1">
      <p:cViewPr varScale="1">
        <p:scale>
          <a:sx n="89" d="100"/>
          <a:sy n="89" d="100"/>
        </p:scale>
        <p:origin x="-8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07D97-D044-994B-8DE9-235A9123C4C3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B4D3C-14F4-4D44-A80F-834632E44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Proof that this project </a:t>
            </a:r>
            <a:r>
              <a:rPr lang="en-US" dirty="0" err="1" smtClean="0"/>
              <a:t>contians</a:t>
            </a:r>
            <a:r>
              <a:rPr lang="en-US" dirty="0" smtClean="0"/>
              <a:t> all the facets of a </a:t>
            </a:r>
            <a:r>
              <a:rPr lang="en-US" dirty="0" err="1" smtClean="0"/>
              <a:t>ligitamit</a:t>
            </a:r>
            <a:r>
              <a:rPr lang="en-US" dirty="0" smtClean="0"/>
              <a:t> science </a:t>
            </a:r>
            <a:r>
              <a:rPr lang="en-US" dirty="0" err="1" smtClean="0"/>
              <a:t>expeiriment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B4D3C-14F4-4D44-A80F-834632E445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43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80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3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9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6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78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3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6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7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E1C0-717A-EA49-A3B8-6DD2AC29F37A}" type="datetimeFigureOut">
              <a:rPr lang="en-US" smtClean="0"/>
              <a:t>5/5/16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C7EA8-0697-884F-AFBB-C7A3315B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gif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rtrait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75" y="0"/>
            <a:ext cx="10442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030" y="1066234"/>
            <a:ext cx="751690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0000"/>
                </a:solidFill>
                <a:latin typeface="+mj-lt"/>
                <a:cs typeface="Chalkduster"/>
              </a:rPr>
              <a:t>Warning ! ! ! ! !</a:t>
            </a:r>
          </a:p>
          <a:p>
            <a:pPr algn="ctr"/>
            <a:endParaRPr lang="en-US" sz="4000" b="1" dirty="0">
              <a:solidFill>
                <a:srgbClr val="FF0000"/>
              </a:solidFill>
              <a:latin typeface="+mj-lt"/>
              <a:cs typeface="Chalkduster"/>
            </a:endParaRPr>
          </a:p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+mj-lt"/>
                <a:cs typeface="Chalkduster"/>
              </a:rPr>
              <a:t>Unfounded Qualitative </a:t>
            </a:r>
          </a:p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+mj-lt"/>
                <a:cs typeface="Chalkduster"/>
              </a:rPr>
              <a:t>Speculation Eminent  </a:t>
            </a:r>
            <a:endParaRPr lang="en-US" sz="6000" b="1" dirty="0">
              <a:solidFill>
                <a:srgbClr val="FF0000"/>
              </a:solidFill>
              <a:latin typeface="+mj-lt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2381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888948" y="2848155"/>
            <a:ext cx="5525544" cy="4269738"/>
            <a:chOff x="127000" y="0"/>
            <a:chExt cx="8875059" cy="6858000"/>
          </a:xfrm>
        </p:grpSpPr>
        <p:pic>
          <p:nvPicPr>
            <p:cNvPr id="28" name="Picture 27" descr="FInal_graph_figure.pdf"/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0" y="0"/>
              <a:ext cx="8875059" cy="6858000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1316567" y="3933828"/>
              <a:ext cx="612772" cy="6127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578600" y="1860550"/>
              <a:ext cx="605368" cy="60536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591300" y="4588934"/>
              <a:ext cx="583141" cy="5831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96934" y="5439833"/>
              <a:ext cx="576792" cy="57679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988048" y="1417109"/>
              <a:ext cx="464610" cy="46461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844675" y="1965325"/>
              <a:ext cx="406400" cy="4064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476500" y="1421342"/>
              <a:ext cx="464610" cy="46461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238750" y="1181101"/>
              <a:ext cx="295276" cy="295276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12001" y="4047068"/>
              <a:ext cx="382058" cy="38205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8"/>
            <p:cNvSpPr/>
            <p:nvPr/>
          </p:nvSpPr>
          <p:spPr>
            <a:xfrm>
              <a:off x="6665037" y="1955800"/>
              <a:ext cx="520702" cy="513297"/>
            </a:xfrm>
            <a:custGeom>
              <a:avLst/>
              <a:gdLst>
                <a:gd name="connsiteX0" fmla="*/ 0 w 605368"/>
                <a:gd name="connsiteY0" fmla="*/ 302684 h 605368"/>
                <a:gd name="connsiteX1" fmla="*/ 302684 w 605368"/>
                <a:gd name="connsiteY1" fmla="*/ 0 h 605368"/>
                <a:gd name="connsiteX2" fmla="*/ 605368 w 605368"/>
                <a:gd name="connsiteY2" fmla="*/ 302684 h 605368"/>
                <a:gd name="connsiteX3" fmla="*/ 302684 w 605368"/>
                <a:gd name="connsiteY3" fmla="*/ 605368 h 605368"/>
                <a:gd name="connsiteX4" fmla="*/ 0 w 605368"/>
                <a:gd name="connsiteY4" fmla="*/ 302684 h 605368"/>
                <a:gd name="connsiteX0" fmla="*/ 0 w 615604"/>
                <a:gd name="connsiteY0" fmla="*/ 311578 h 614262"/>
                <a:gd name="connsiteX1" fmla="*/ 302684 w 615604"/>
                <a:gd name="connsiteY1" fmla="*/ 8894 h 614262"/>
                <a:gd name="connsiteX2" fmla="*/ 519641 w 615604"/>
                <a:gd name="connsiteY2" fmla="*/ 100969 h 614262"/>
                <a:gd name="connsiteX3" fmla="*/ 605368 w 615604"/>
                <a:gd name="connsiteY3" fmla="*/ 311578 h 614262"/>
                <a:gd name="connsiteX4" fmla="*/ 302684 w 615604"/>
                <a:gd name="connsiteY4" fmla="*/ 614262 h 614262"/>
                <a:gd name="connsiteX5" fmla="*/ 0 w 615604"/>
                <a:gd name="connsiteY5" fmla="*/ 311578 h 614262"/>
                <a:gd name="connsiteX0" fmla="*/ 10007 w 625611"/>
                <a:gd name="connsiteY0" fmla="*/ 311578 h 622434"/>
                <a:gd name="connsiteX1" fmla="*/ 312691 w 625611"/>
                <a:gd name="connsiteY1" fmla="*/ 8894 h 622434"/>
                <a:gd name="connsiteX2" fmla="*/ 529648 w 625611"/>
                <a:gd name="connsiteY2" fmla="*/ 100969 h 622434"/>
                <a:gd name="connsiteX3" fmla="*/ 615375 w 625611"/>
                <a:gd name="connsiteY3" fmla="*/ 311578 h 622434"/>
                <a:gd name="connsiteX4" fmla="*/ 312691 w 625611"/>
                <a:gd name="connsiteY4" fmla="*/ 614262 h 622434"/>
                <a:gd name="connsiteX5" fmla="*/ 94673 w 625611"/>
                <a:gd name="connsiteY5" fmla="*/ 516894 h 622434"/>
                <a:gd name="connsiteX6" fmla="*/ 10007 w 625611"/>
                <a:gd name="connsiteY6" fmla="*/ 311578 h 622434"/>
                <a:gd name="connsiteX0" fmla="*/ 10007 w 632340"/>
                <a:gd name="connsiteY0" fmla="*/ 210609 h 521465"/>
                <a:gd name="connsiteX1" fmla="*/ 529648 w 632340"/>
                <a:gd name="connsiteY1" fmla="*/ 0 h 521465"/>
                <a:gd name="connsiteX2" fmla="*/ 615375 w 632340"/>
                <a:gd name="connsiteY2" fmla="*/ 210609 h 521465"/>
                <a:gd name="connsiteX3" fmla="*/ 312691 w 632340"/>
                <a:gd name="connsiteY3" fmla="*/ 513293 h 521465"/>
                <a:gd name="connsiteX4" fmla="*/ 94673 w 632340"/>
                <a:gd name="connsiteY4" fmla="*/ 415925 h 521465"/>
                <a:gd name="connsiteX5" fmla="*/ 10007 w 632340"/>
                <a:gd name="connsiteY5" fmla="*/ 210609 h 521465"/>
                <a:gd name="connsiteX0" fmla="*/ 5038 w 542705"/>
                <a:gd name="connsiteY0" fmla="*/ 415925 h 524666"/>
                <a:gd name="connsiteX1" fmla="*/ 440013 w 542705"/>
                <a:gd name="connsiteY1" fmla="*/ 0 h 524666"/>
                <a:gd name="connsiteX2" fmla="*/ 525740 w 542705"/>
                <a:gd name="connsiteY2" fmla="*/ 210609 h 524666"/>
                <a:gd name="connsiteX3" fmla="*/ 223056 w 542705"/>
                <a:gd name="connsiteY3" fmla="*/ 513293 h 524666"/>
                <a:gd name="connsiteX4" fmla="*/ 5038 w 542705"/>
                <a:gd name="connsiteY4" fmla="*/ 415925 h 524666"/>
                <a:gd name="connsiteX0" fmla="*/ 5038 w 542705"/>
                <a:gd name="connsiteY0" fmla="*/ 415925 h 524666"/>
                <a:gd name="connsiteX1" fmla="*/ 440013 w 542705"/>
                <a:gd name="connsiteY1" fmla="*/ 0 h 524666"/>
                <a:gd name="connsiteX2" fmla="*/ 525740 w 542705"/>
                <a:gd name="connsiteY2" fmla="*/ 210609 h 524666"/>
                <a:gd name="connsiteX3" fmla="*/ 223056 w 542705"/>
                <a:gd name="connsiteY3" fmla="*/ 513293 h 524666"/>
                <a:gd name="connsiteX4" fmla="*/ 5038 w 542705"/>
                <a:gd name="connsiteY4" fmla="*/ 415925 h 524666"/>
                <a:gd name="connsiteX0" fmla="*/ 5038 w 542705"/>
                <a:gd name="connsiteY0" fmla="*/ 415925 h 524666"/>
                <a:gd name="connsiteX1" fmla="*/ 440013 w 542705"/>
                <a:gd name="connsiteY1" fmla="*/ 0 h 524666"/>
                <a:gd name="connsiteX2" fmla="*/ 525740 w 542705"/>
                <a:gd name="connsiteY2" fmla="*/ 210609 h 524666"/>
                <a:gd name="connsiteX3" fmla="*/ 223056 w 542705"/>
                <a:gd name="connsiteY3" fmla="*/ 513293 h 524666"/>
                <a:gd name="connsiteX4" fmla="*/ 5038 w 542705"/>
                <a:gd name="connsiteY4" fmla="*/ 415925 h 524666"/>
                <a:gd name="connsiteX0" fmla="*/ 5038 w 542705"/>
                <a:gd name="connsiteY0" fmla="*/ 415925 h 524666"/>
                <a:gd name="connsiteX1" fmla="*/ 440013 w 542705"/>
                <a:gd name="connsiteY1" fmla="*/ 0 h 524666"/>
                <a:gd name="connsiteX2" fmla="*/ 525740 w 542705"/>
                <a:gd name="connsiteY2" fmla="*/ 210609 h 524666"/>
                <a:gd name="connsiteX3" fmla="*/ 223056 w 542705"/>
                <a:gd name="connsiteY3" fmla="*/ 513293 h 524666"/>
                <a:gd name="connsiteX4" fmla="*/ 5038 w 542705"/>
                <a:gd name="connsiteY4" fmla="*/ 415925 h 524666"/>
                <a:gd name="connsiteX0" fmla="*/ 4744 w 542411"/>
                <a:gd name="connsiteY0" fmla="*/ 415925 h 516194"/>
                <a:gd name="connsiteX1" fmla="*/ 439719 w 542411"/>
                <a:gd name="connsiteY1" fmla="*/ 0 h 516194"/>
                <a:gd name="connsiteX2" fmla="*/ 525446 w 542411"/>
                <a:gd name="connsiteY2" fmla="*/ 210609 h 516194"/>
                <a:gd name="connsiteX3" fmla="*/ 222762 w 542411"/>
                <a:gd name="connsiteY3" fmla="*/ 513293 h 516194"/>
                <a:gd name="connsiteX4" fmla="*/ 4744 w 542411"/>
                <a:gd name="connsiteY4" fmla="*/ 415925 h 516194"/>
                <a:gd name="connsiteX0" fmla="*/ 0 w 537667"/>
                <a:gd name="connsiteY0" fmla="*/ 415925 h 514870"/>
                <a:gd name="connsiteX1" fmla="*/ 434975 w 537667"/>
                <a:gd name="connsiteY1" fmla="*/ 0 h 514870"/>
                <a:gd name="connsiteX2" fmla="*/ 520702 w 537667"/>
                <a:gd name="connsiteY2" fmla="*/ 210609 h 514870"/>
                <a:gd name="connsiteX3" fmla="*/ 218018 w 537667"/>
                <a:gd name="connsiteY3" fmla="*/ 513293 h 514870"/>
                <a:gd name="connsiteX4" fmla="*/ 0 w 537667"/>
                <a:gd name="connsiteY4" fmla="*/ 415925 h 514870"/>
                <a:gd name="connsiteX0" fmla="*/ 0 w 537667"/>
                <a:gd name="connsiteY0" fmla="*/ 415925 h 514870"/>
                <a:gd name="connsiteX1" fmla="*/ 434975 w 537667"/>
                <a:gd name="connsiteY1" fmla="*/ 0 h 514870"/>
                <a:gd name="connsiteX2" fmla="*/ 520702 w 537667"/>
                <a:gd name="connsiteY2" fmla="*/ 210609 h 514870"/>
                <a:gd name="connsiteX3" fmla="*/ 218018 w 537667"/>
                <a:gd name="connsiteY3" fmla="*/ 513293 h 514870"/>
                <a:gd name="connsiteX4" fmla="*/ 0 w 537667"/>
                <a:gd name="connsiteY4" fmla="*/ 415925 h 514870"/>
                <a:gd name="connsiteX0" fmla="*/ 0 w 537667"/>
                <a:gd name="connsiteY0" fmla="*/ 415925 h 514870"/>
                <a:gd name="connsiteX1" fmla="*/ 434975 w 537667"/>
                <a:gd name="connsiteY1" fmla="*/ 0 h 514870"/>
                <a:gd name="connsiteX2" fmla="*/ 520702 w 537667"/>
                <a:gd name="connsiteY2" fmla="*/ 210609 h 514870"/>
                <a:gd name="connsiteX3" fmla="*/ 218018 w 537667"/>
                <a:gd name="connsiteY3" fmla="*/ 513293 h 514870"/>
                <a:gd name="connsiteX4" fmla="*/ 0 w 537667"/>
                <a:gd name="connsiteY4" fmla="*/ 415925 h 514870"/>
                <a:gd name="connsiteX0" fmla="*/ 0 w 532147"/>
                <a:gd name="connsiteY0" fmla="*/ 415925 h 514870"/>
                <a:gd name="connsiteX1" fmla="*/ 434975 w 532147"/>
                <a:gd name="connsiteY1" fmla="*/ 0 h 514870"/>
                <a:gd name="connsiteX2" fmla="*/ 520702 w 532147"/>
                <a:gd name="connsiteY2" fmla="*/ 210609 h 514870"/>
                <a:gd name="connsiteX3" fmla="*/ 218018 w 532147"/>
                <a:gd name="connsiteY3" fmla="*/ 513293 h 514870"/>
                <a:gd name="connsiteX4" fmla="*/ 0 w 532147"/>
                <a:gd name="connsiteY4" fmla="*/ 415925 h 514870"/>
                <a:gd name="connsiteX0" fmla="*/ 0 w 532147"/>
                <a:gd name="connsiteY0" fmla="*/ 415925 h 514870"/>
                <a:gd name="connsiteX1" fmla="*/ 434975 w 532147"/>
                <a:gd name="connsiteY1" fmla="*/ 0 h 514870"/>
                <a:gd name="connsiteX2" fmla="*/ 520702 w 532147"/>
                <a:gd name="connsiteY2" fmla="*/ 210609 h 514870"/>
                <a:gd name="connsiteX3" fmla="*/ 218018 w 532147"/>
                <a:gd name="connsiteY3" fmla="*/ 513293 h 514870"/>
                <a:gd name="connsiteX4" fmla="*/ 0 w 532147"/>
                <a:gd name="connsiteY4" fmla="*/ 415925 h 514870"/>
                <a:gd name="connsiteX0" fmla="*/ 0 w 522106"/>
                <a:gd name="connsiteY0" fmla="*/ 415925 h 514870"/>
                <a:gd name="connsiteX1" fmla="*/ 434975 w 522106"/>
                <a:gd name="connsiteY1" fmla="*/ 0 h 514870"/>
                <a:gd name="connsiteX2" fmla="*/ 520702 w 522106"/>
                <a:gd name="connsiteY2" fmla="*/ 210609 h 514870"/>
                <a:gd name="connsiteX3" fmla="*/ 218018 w 522106"/>
                <a:gd name="connsiteY3" fmla="*/ 513293 h 514870"/>
                <a:gd name="connsiteX4" fmla="*/ 0 w 522106"/>
                <a:gd name="connsiteY4" fmla="*/ 415925 h 514870"/>
                <a:gd name="connsiteX0" fmla="*/ 0 w 522106"/>
                <a:gd name="connsiteY0" fmla="*/ 415925 h 513297"/>
                <a:gd name="connsiteX1" fmla="*/ 434975 w 522106"/>
                <a:gd name="connsiteY1" fmla="*/ 0 h 513297"/>
                <a:gd name="connsiteX2" fmla="*/ 520702 w 522106"/>
                <a:gd name="connsiteY2" fmla="*/ 210609 h 513297"/>
                <a:gd name="connsiteX3" fmla="*/ 218018 w 522106"/>
                <a:gd name="connsiteY3" fmla="*/ 513293 h 513297"/>
                <a:gd name="connsiteX4" fmla="*/ 0 w 522106"/>
                <a:gd name="connsiteY4" fmla="*/ 415925 h 513297"/>
                <a:gd name="connsiteX0" fmla="*/ 0 w 522106"/>
                <a:gd name="connsiteY0" fmla="*/ 415925 h 513297"/>
                <a:gd name="connsiteX1" fmla="*/ 434975 w 522106"/>
                <a:gd name="connsiteY1" fmla="*/ 0 h 513297"/>
                <a:gd name="connsiteX2" fmla="*/ 520702 w 522106"/>
                <a:gd name="connsiteY2" fmla="*/ 210609 h 513297"/>
                <a:gd name="connsiteX3" fmla="*/ 218018 w 522106"/>
                <a:gd name="connsiteY3" fmla="*/ 513293 h 513297"/>
                <a:gd name="connsiteX4" fmla="*/ 0 w 522106"/>
                <a:gd name="connsiteY4" fmla="*/ 415925 h 513297"/>
                <a:gd name="connsiteX0" fmla="*/ 0 w 520702"/>
                <a:gd name="connsiteY0" fmla="*/ 415925 h 513297"/>
                <a:gd name="connsiteX1" fmla="*/ 434975 w 520702"/>
                <a:gd name="connsiteY1" fmla="*/ 0 h 513297"/>
                <a:gd name="connsiteX2" fmla="*/ 520702 w 520702"/>
                <a:gd name="connsiteY2" fmla="*/ 210609 h 513297"/>
                <a:gd name="connsiteX3" fmla="*/ 218018 w 520702"/>
                <a:gd name="connsiteY3" fmla="*/ 513293 h 513297"/>
                <a:gd name="connsiteX4" fmla="*/ 0 w 520702"/>
                <a:gd name="connsiteY4" fmla="*/ 415925 h 51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513297">
                  <a:moveTo>
                    <a:pt x="0" y="415925"/>
                  </a:moveTo>
                  <a:cubicBezTo>
                    <a:pt x="71084" y="336726"/>
                    <a:pt x="341841" y="85019"/>
                    <a:pt x="434975" y="0"/>
                  </a:cubicBezTo>
                  <a:cubicBezTo>
                    <a:pt x="497770" y="53975"/>
                    <a:pt x="513470" y="126119"/>
                    <a:pt x="520702" y="210609"/>
                  </a:cubicBezTo>
                  <a:cubicBezTo>
                    <a:pt x="508884" y="434799"/>
                    <a:pt x="342902" y="513999"/>
                    <a:pt x="218018" y="513293"/>
                  </a:cubicBezTo>
                  <a:cubicBezTo>
                    <a:pt x="93134" y="512587"/>
                    <a:pt x="55916" y="466549"/>
                    <a:pt x="0" y="415925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276" y="0"/>
            <a:ext cx="8899225" cy="3322784"/>
            <a:chOff x="54277" y="1148081"/>
            <a:chExt cx="8899225" cy="3322784"/>
          </a:xfrm>
        </p:grpSpPr>
        <p:pic>
          <p:nvPicPr>
            <p:cNvPr id="6" name="Picture 5" descr="TE_Total_weight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11040" r="2500" b="15886"/>
            <a:stretch/>
          </p:blipFill>
          <p:spPr>
            <a:xfrm>
              <a:off x="5400951" y="1905951"/>
              <a:ext cx="3552551" cy="2163303"/>
            </a:xfrm>
            <a:prstGeom prst="rect">
              <a:avLst/>
            </a:prstGeom>
          </p:spPr>
        </p:pic>
        <p:pic>
          <p:nvPicPr>
            <p:cNvPr id="3" name="Picture 2" descr="TE3_with_random_and_Chars_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8" t="11543" r="2958" b="14957"/>
            <a:stretch/>
          </p:blipFill>
          <p:spPr>
            <a:xfrm>
              <a:off x="638175" y="1148081"/>
              <a:ext cx="4762995" cy="2884522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54277" y="1347609"/>
              <a:ext cx="8899224" cy="3123256"/>
              <a:chOff x="54277" y="2150531"/>
              <a:chExt cx="8899224" cy="312325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650453" y="4835525"/>
                <a:ext cx="319119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2            4           6            8          10          12         14 </a:t>
                </a:r>
                <a:endParaRPr lang="en-US" sz="1200" dirty="0"/>
              </a:p>
            </p:txBody>
          </p:sp>
          <p:pic>
            <p:nvPicPr>
              <p:cNvPr id="8" name="Picture 7" descr="TE_Total_weight.pdf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68" t="83684" r="2891" b="14782"/>
              <a:stretch/>
            </p:blipFill>
            <p:spPr>
              <a:xfrm>
                <a:off x="5527674" y="4789806"/>
                <a:ext cx="3425827" cy="4571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188520" y="4835525"/>
                <a:ext cx="171317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50              100            150</a:t>
                </a:r>
                <a:endParaRPr lang="en-US" sz="12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2850" y="2150531"/>
                <a:ext cx="3795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0.6</a:t>
                </a:r>
                <a:endParaRPr lang="en-US" sz="12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850" y="2569491"/>
                <a:ext cx="3795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0.5</a:t>
                </a:r>
                <a:endParaRPr lang="en-US" sz="1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420189" y="5027566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Rank</a:t>
                </a:r>
                <a:endParaRPr lang="en-US" sz="1000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598300" y="5027220"/>
                <a:ext cx="11939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Total Shared Edges</a:t>
                </a:r>
                <a:endParaRPr lang="en-US" sz="1000" b="1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172489" y="4835525"/>
                <a:ext cx="182596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 smtClean="0"/>
                  <a:t>200             250             300</a:t>
                </a:r>
                <a:endParaRPr lang="en-US" sz="12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92850" y="2995149"/>
                <a:ext cx="3795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0.4</a:t>
                </a:r>
                <a:endParaRPr lang="en-US" sz="12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92850" y="3411700"/>
                <a:ext cx="3795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0.3</a:t>
                </a:r>
                <a:endParaRPr lang="en-US" sz="12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92850" y="3840829"/>
                <a:ext cx="3795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0.2</a:t>
                </a:r>
                <a:endParaRPr lang="en-US" sz="12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92850" y="4253300"/>
                <a:ext cx="3795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0.1</a:t>
                </a:r>
                <a:endParaRPr lang="en-US" sz="12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>
                <a:off x="-132071" y="3329450"/>
                <a:ext cx="61891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TE [bits]</a:t>
                </a:r>
                <a:endParaRPr lang="en-US" sz="1000" b="1" dirty="0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1235925" y="999667"/>
            <a:ext cx="915386" cy="158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Conrade </a:t>
            </a:r>
            <a:r>
              <a:rPr lang="en-US" sz="1200" dirty="0" smtClean="0">
                <a:sym typeface="Wingdings"/>
              </a:rPr>
              <a:t> Claudio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676684" y="1155203"/>
            <a:ext cx="932201" cy="158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Borachio </a:t>
            </a:r>
            <a:r>
              <a:rPr lang="en-US" sz="1200" dirty="0" smtClean="0">
                <a:sym typeface="Wingdings"/>
              </a:rPr>
              <a:t> Claudio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2043485" y="1332791"/>
            <a:ext cx="950977" cy="158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Don John </a:t>
            </a:r>
            <a:r>
              <a:rPr lang="en-US" sz="1200" dirty="0" smtClean="0">
                <a:sym typeface="Wingdings"/>
              </a:rPr>
              <a:t> Claudio</a:t>
            </a:r>
            <a:endParaRPr lang="en-US" sz="1200" dirty="0"/>
          </a:p>
        </p:txBody>
      </p:sp>
      <p:grpSp>
        <p:nvGrpSpPr>
          <p:cNvPr id="42" name="Group 41"/>
          <p:cNvGrpSpPr/>
          <p:nvPr/>
        </p:nvGrpSpPr>
        <p:grpSpPr>
          <a:xfrm rot="8295524">
            <a:off x="859082" y="1239602"/>
            <a:ext cx="459356" cy="314884"/>
            <a:chOff x="5646329" y="81440"/>
            <a:chExt cx="649696" cy="507586"/>
          </a:xfrm>
        </p:grpSpPr>
        <p:cxnSp>
          <p:nvCxnSpPr>
            <p:cNvPr id="43" name="Straight Connector 42"/>
            <p:cNvCxnSpPr/>
            <p:nvPr/>
          </p:nvCxnSpPr>
          <p:spPr>
            <a:xfrm rot="13304476" flipH="1">
              <a:off x="5646329" y="81440"/>
              <a:ext cx="568877" cy="50758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188075" y="355600"/>
              <a:ext cx="107950" cy="53483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6188075" y="302117"/>
              <a:ext cx="107950" cy="53483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8100000">
            <a:off x="1132471" y="1420743"/>
            <a:ext cx="507476" cy="381924"/>
            <a:chOff x="5578268" y="18820"/>
            <a:chExt cx="717757" cy="615652"/>
          </a:xfrm>
        </p:grpSpPr>
        <p:cxnSp>
          <p:nvCxnSpPr>
            <p:cNvPr id="47" name="Straight Connector 46"/>
            <p:cNvCxnSpPr/>
            <p:nvPr/>
          </p:nvCxnSpPr>
          <p:spPr>
            <a:xfrm rot="13500000" flipH="1">
              <a:off x="5578269" y="18819"/>
              <a:ext cx="615652" cy="615653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6188075" y="355600"/>
              <a:ext cx="107950" cy="53483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6188075" y="302117"/>
              <a:ext cx="107950" cy="53483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rot="8100000">
            <a:off x="1422946" y="1569755"/>
            <a:ext cx="507475" cy="381924"/>
            <a:chOff x="5578269" y="18820"/>
            <a:chExt cx="717756" cy="615652"/>
          </a:xfrm>
        </p:grpSpPr>
        <p:cxnSp>
          <p:nvCxnSpPr>
            <p:cNvPr id="51" name="Straight Connector 50"/>
            <p:cNvCxnSpPr/>
            <p:nvPr/>
          </p:nvCxnSpPr>
          <p:spPr>
            <a:xfrm rot="13500000" flipH="1">
              <a:off x="5578269" y="18820"/>
              <a:ext cx="615652" cy="615652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188075" y="355600"/>
              <a:ext cx="107950" cy="53483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6188075" y="302117"/>
              <a:ext cx="107950" cy="53483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702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rtrait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75" y="0"/>
            <a:ext cx="10442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39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shakespearian-informatio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t="54650" r="5178" b="39564"/>
          <a:stretch/>
        </p:blipFill>
        <p:spPr>
          <a:xfrm>
            <a:off x="4182636" y="2363618"/>
            <a:ext cx="4961364" cy="830585"/>
          </a:xfrm>
          <a:prstGeom prst="rect">
            <a:avLst/>
          </a:prstGeom>
        </p:spPr>
      </p:pic>
      <p:pic>
        <p:nvPicPr>
          <p:cNvPr id="35" name="Picture 34" descr="TE3_with_random_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01" y="90526"/>
            <a:ext cx="4235599" cy="2363618"/>
          </a:xfrm>
          <a:prstGeom prst="rect">
            <a:avLst/>
          </a:prstGeom>
        </p:spPr>
      </p:pic>
      <p:pic>
        <p:nvPicPr>
          <p:cNvPr id="2" name="Picture 1" descr="Cast_phot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6" y="3469969"/>
            <a:ext cx="7455835" cy="2939998"/>
          </a:xfrm>
          <a:prstGeom prst="rect">
            <a:avLst/>
          </a:prstGeom>
        </p:spPr>
      </p:pic>
      <p:pic>
        <p:nvPicPr>
          <p:cNvPr id="5" name="Picture 4" descr="Twins + Beer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9589" r="8876" b="-421"/>
          <a:stretch/>
        </p:blipFill>
        <p:spPr>
          <a:xfrm>
            <a:off x="0" y="0"/>
            <a:ext cx="3869267" cy="283272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rot="3155093" flipH="1" flipV="1">
            <a:off x="3335577" y="516642"/>
            <a:ext cx="466758" cy="635093"/>
            <a:chOff x="2810929" y="1388203"/>
            <a:chExt cx="466758" cy="635093"/>
          </a:xfrm>
        </p:grpSpPr>
        <p:sp>
          <p:nvSpPr>
            <p:cNvPr id="9" name="Freeform 8"/>
            <p:cNvSpPr/>
            <p:nvPr/>
          </p:nvSpPr>
          <p:spPr>
            <a:xfrm>
              <a:off x="2810929" y="1433296"/>
              <a:ext cx="464265" cy="590000"/>
            </a:xfrm>
            <a:custGeom>
              <a:avLst/>
              <a:gdLst>
                <a:gd name="connsiteX0" fmla="*/ 0 w 1911048"/>
                <a:gd name="connsiteY0" fmla="*/ 1717524 h 1717524"/>
                <a:gd name="connsiteX1" fmla="*/ 1124857 w 1911048"/>
                <a:gd name="connsiteY1" fmla="*/ 495905 h 1717524"/>
                <a:gd name="connsiteX2" fmla="*/ 1911048 w 1911048"/>
                <a:gd name="connsiteY2" fmla="*/ 0 h 1717524"/>
                <a:gd name="connsiteX3" fmla="*/ 1911048 w 1911048"/>
                <a:gd name="connsiteY3" fmla="*/ 0 h 171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048" h="1717524">
                  <a:moveTo>
                    <a:pt x="0" y="1717524"/>
                  </a:moveTo>
                  <a:cubicBezTo>
                    <a:pt x="403174" y="1249841"/>
                    <a:pt x="806349" y="782159"/>
                    <a:pt x="1124857" y="495905"/>
                  </a:cubicBezTo>
                  <a:cubicBezTo>
                    <a:pt x="1443365" y="209651"/>
                    <a:pt x="1911048" y="0"/>
                    <a:pt x="1911048" y="0"/>
                  </a:cubicBezTo>
                  <a:lnTo>
                    <a:pt x="1911048" y="0"/>
                  </a:lnTo>
                </a:path>
              </a:pathLst>
            </a:cu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2"/>
            </p:cNvCxnSpPr>
            <p:nvPr/>
          </p:nvCxnSpPr>
          <p:spPr>
            <a:xfrm rot="2640210" flipH="1">
              <a:off x="3163596" y="1388203"/>
              <a:ext cx="93380" cy="9018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51104" y="1427278"/>
              <a:ext cx="26583" cy="11273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3962967" y="671700"/>
            <a:ext cx="907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  <a:latin typeface="Chalkduster"/>
                <a:cs typeface="Chalkduster"/>
              </a:rPr>
              <a:t>Scientist</a:t>
            </a:r>
            <a:endParaRPr lang="en-US" sz="12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grpSp>
        <p:nvGrpSpPr>
          <p:cNvPr id="13" name="Group 12"/>
          <p:cNvGrpSpPr/>
          <p:nvPr/>
        </p:nvGrpSpPr>
        <p:grpSpPr>
          <a:xfrm rot="3095437" flipH="1" flipV="1">
            <a:off x="2966846" y="6260034"/>
            <a:ext cx="466758" cy="635093"/>
            <a:chOff x="2810929" y="1388203"/>
            <a:chExt cx="466758" cy="635093"/>
          </a:xfrm>
        </p:grpSpPr>
        <p:sp>
          <p:nvSpPr>
            <p:cNvPr id="14" name="Freeform 13"/>
            <p:cNvSpPr/>
            <p:nvPr/>
          </p:nvSpPr>
          <p:spPr>
            <a:xfrm>
              <a:off x="2810929" y="1433296"/>
              <a:ext cx="464265" cy="590000"/>
            </a:xfrm>
            <a:custGeom>
              <a:avLst/>
              <a:gdLst>
                <a:gd name="connsiteX0" fmla="*/ 0 w 1911048"/>
                <a:gd name="connsiteY0" fmla="*/ 1717524 h 1717524"/>
                <a:gd name="connsiteX1" fmla="*/ 1124857 w 1911048"/>
                <a:gd name="connsiteY1" fmla="*/ 495905 h 1717524"/>
                <a:gd name="connsiteX2" fmla="*/ 1911048 w 1911048"/>
                <a:gd name="connsiteY2" fmla="*/ 0 h 1717524"/>
                <a:gd name="connsiteX3" fmla="*/ 1911048 w 1911048"/>
                <a:gd name="connsiteY3" fmla="*/ 0 h 171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048" h="1717524">
                  <a:moveTo>
                    <a:pt x="0" y="1717524"/>
                  </a:moveTo>
                  <a:cubicBezTo>
                    <a:pt x="403174" y="1249841"/>
                    <a:pt x="806349" y="782159"/>
                    <a:pt x="1124857" y="495905"/>
                  </a:cubicBezTo>
                  <a:cubicBezTo>
                    <a:pt x="1443365" y="209651"/>
                    <a:pt x="1911048" y="0"/>
                    <a:pt x="1911048" y="0"/>
                  </a:cubicBezTo>
                  <a:lnTo>
                    <a:pt x="1911048" y="0"/>
                  </a:lnTo>
                </a:path>
              </a:pathLst>
            </a:cu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2"/>
            </p:cNvCxnSpPr>
            <p:nvPr/>
          </p:nvCxnSpPr>
          <p:spPr>
            <a:xfrm rot="2640210" flipH="1">
              <a:off x="3163596" y="1388203"/>
              <a:ext cx="93380" cy="9018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251104" y="1427278"/>
              <a:ext cx="26583" cy="11273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3614111" y="6409967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  <a:latin typeface="Chalkduster"/>
                <a:cs typeface="Chalkduster"/>
              </a:rPr>
              <a:t>Test Subjects</a:t>
            </a:r>
            <a:endParaRPr lang="en-US" sz="12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grpSp>
        <p:nvGrpSpPr>
          <p:cNvPr id="18" name="Group 17"/>
          <p:cNvGrpSpPr/>
          <p:nvPr/>
        </p:nvGrpSpPr>
        <p:grpSpPr>
          <a:xfrm rot="18504563" flipV="1">
            <a:off x="5074908" y="6246105"/>
            <a:ext cx="466758" cy="635093"/>
            <a:chOff x="2810929" y="1388203"/>
            <a:chExt cx="466758" cy="635093"/>
          </a:xfrm>
        </p:grpSpPr>
        <p:sp>
          <p:nvSpPr>
            <p:cNvPr id="19" name="Freeform 18"/>
            <p:cNvSpPr/>
            <p:nvPr/>
          </p:nvSpPr>
          <p:spPr>
            <a:xfrm>
              <a:off x="2810929" y="1433296"/>
              <a:ext cx="464265" cy="590000"/>
            </a:xfrm>
            <a:custGeom>
              <a:avLst/>
              <a:gdLst>
                <a:gd name="connsiteX0" fmla="*/ 0 w 1911048"/>
                <a:gd name="connsiteY0" fmla="*/ 1717524 h 1717524"/>
                <a:gd name="connsiteX1" fmla="*/ 1124857 w 1911048"/>
                <a:gd name="connsiteY1" fmla="*/ 495905 h 1717524"/>
                <a:gd name="connsiteX2" fmla="*/ 1911048 w 1911048"/>
                <a:gd name="connsiteY2" fmla="*/ 0 h 1717524"/>
                <a:gd name="connsiteX3" fmla="*/ 1911048 w 1911048"/>
                <a:gd name="connsiteY3" fmla="*/ 0 h 171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048" h="1717524">
                  <a:moveTo>
                    <a:pt x="0" y="1717524"/>
                  </a:moveTo>
                  <a:cubicBezTo>
                    <a:pt x="403174" y="1249841"/>
                    <a:pt x="806349" y="782159"/>
                    <a:pt x="1124857" y="495905"/>
                  </a:cubicBezTo>
                  <a:cubicBezTo>
                    <a:pt x="1443365" y="209651"/>
                    <a:pt x="1911048" y="0"/>
                    <a:pt x="1911048" y="0"/>
                  </a:cubicBezTo>
                  <a:lnTo>
                    <a:pt x="1911048" y="0"/>
                  </a:lnTo>
                </a:path>
              </a:pathLst>
            </a:cu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9" idx="2"/>
            </p:cNvCxnSpPr>
            <p:nvPr/>
          </p:nvCxnSpPr>
          <p:spPr>
            <a:xfrm rot="2640210" flipH="1">
              <a:off x="3163596" y="1388203"/>
              <a:ext cx="93380" cy="9018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251104" y="1427278"/>
              <a:ext cx="26583" cy="11273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7921997" y="3055703"/>
            <a:ext cx="604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  <a:latin typeface="Chalkduster"/>
                <a:cs typeface="Chalkduster"/>
              </a:rPr>
              <a:t>math</a:t>
            </a:r>
            <a:endParaRPr lang="en-US" sz="12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grpSp>
        <p:nvGrpSpPr>
          <p:cNvPr id="27" name="Group 26"/>
          <p:cNvGrpSpPr/>
          <p:nvPr/>
        </p:nvGrpSpPr>
        <p:grpSpPr>
          <a:xfrm rot="4200631" flipH="1" flipV="1">
            <a:off x="7310421" y="2779070"/>
            <a:ext cx="466758" cy="635093"/>
            <a:chOff x="2810929" y="1388203"/>
            <a:chExt cx="466758" cy="635093"/>
          </a:xfrm>
        </p:grpSpPr>
        <p:sp>
          <p:nvSpPr>
            <p:cNvPr id="28" name="Freeform 27"/>
            <p:cNvSpPr/>
            <p:nvPr/>
          </p:nvSpPr>
          <p:spPr>
            <a:xfrm>
              <a:off x="2810929" y="1433296"/>
              <a:ext cx="464265" cy="590000"/>
            </a:xfrm>
            <a:custGeom>
              <a:avLst/>
              <a:gdLst>
                <a:gd name="connsiteX0" fmla="*/ 0 w 1911048"/>
                <a:gd name="connsiteY0" fmla="*/ 1717524 h 1717524"/>
                <a:gd name="connsiteX1" fmla="*/ 1124857 w 1911048"/>
                <a:gd name="connsiteY1" fmla="*/ 495905 h 1717524"/>
                <a:gd name="connsiteX2" fmla="*/ 1911048 w 1911048"/>
                <a:gd name="connsiteY2" fmla="*/ 0 h 1717524"/>
                <a:gd name="connsiteX3" fmla="*/ 1911048 w 1911048"/>
                <a:gd name="connsiteY3" fmla="*/ 0 h 171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048" h="1717524">
                  <a:moveTo>
                    <a:pt x="0" y="1717524"/>
                  </a:moveTo>
                  <a:cubicBezTo>
                    <a:pt x="403174" y="1249841"/>
                    <a:pt x="806349" y="782159"/>
                    <a:pt x="1124857" y="495905"/>
                  </a:cubicBezTo>
                  <a:cubicBezTo>
                    <a:pt x="1443365" y="209651"/>
                    <a:pt x="1911048" y="0"/>
                    <a:pt x="1911048" y="0"/>
                  </a:cubicBezTo>
                  <a:lnTo>
                    <a:pt x="1911048" y="0"/>
                  </a:lnTo>
                </a:path>
              </a:pathLst>
            </a:cu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8" idx="2"/>
            </p:cNvCxnSpPr>
            <p:nvPr/>
          </p:nvCxnSpPr>
          <p:spPr>
            <a:xfrm rot="2640210" flipH="1">
              <a:off x="3163596" y="1388203"/>
              <a:ext cx="93380" cy="9018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51104" y="1427278"/>
              <a:ext cx="26583" cy="11273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6537563" y="903118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  <a:latin typeface="Chalkduster"/>
                <a:cs typeface="Chalkduster"/>
              </a:rPr>
              <a:t>( data )</a:t>
            </a:r>
            <a:endParaRPr lang="en-US" sz="12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sp>
        <p:nvSpPr>
          <p:cNvPr id="36" name="Rectangle 35"/>
          <p:cNvSpPr/>
          <p:nvPr/>
        </p:nvSpPr>
        <p:spPr>
          <a:xfrm rot="20814758">
            <a:off x="2666018" y="2963371"/>
            <a:ext cx="1071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  <a:latin typeface="Chalkduster"/>
                <a:cs typeface="Chalkduster"/>
              </a:rPr>
              <a:t>Including 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  <a:latin typeface="Chalkduster"/>
                <a:cs typeface="Chalkduster"/>
              </a:rPr>
              <a:t>Denzel</a:t>
            </a:r>
            <a:endParaRPr lang="en-US" sz="12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08546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st_pho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3" t="16173" r="9835"/>
          <a:stretch/>
        </p:blipFill>
        <p:spPr>
          <a:xfrm>
            <a:off x="5926669" y="314866"/>
            <a:ext cx="1964265" cy="2858819"/>
          </a:xfrm>
          <a:prstGeom prst="rect">
            <a:avLst/>
          </a:prstGeom>
        </p:spPr>
      </p:pic>
      <p:pic>
        <p:nvPicPr>
          <p:cNvPr id="5" name="Picture 4" descr="Cast_pho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4" r="32024" b="16172"/>
          <a:stretch/>
        </p:blipFill>
        <p:spPr>
          <a:xfrm>
            <a:off x="1303869" y="314866"/>
            <a:ext cx="1964265" cy="2858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6777" y="37867"/>
            <a:ext cx="1014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Chalkduster"/>
                <a:cs typeface="Chalkduster"/>
              </a:rPr>
              <a:t>Love Plot</a:t>
            </a:r>
            <a:endParaRPr lang="en-US" sz="1200" dirty="0">
              <a:latin typeface="Chalkduster"/>
              <a:cs typeface="Chalkdust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3639" y="37867"/>
            <a:ext cx="9665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Chalkduster"/>
                <a:cs typeface="Chalkduster"/>
              </a:rPr>
              <a:t>Hate Plot</a:t>
            </a:r>
            <a:endParaRPr lang="en-US" sz="1200" dirty="0">
              <a:latin typeface="Chalkduster"/>
              <a:cs typeface="Chalkduster"/>
            </a:endParaRPr>
          </a:p>
        </p:txBody>
      </p:sp>
      <p:pic>
        <p:nvPicPr>
          <p:cNvPr id="8" name="Picture 7" descr="hate_plot_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7"/>
          <a:stretch/>
        </p:blipFill>
        <p:spPr>
          <a:xfrm>
            <a:off x="5367866" y="3638402"/>
            <a:ext cx="3335867" cy="3134927"/>
          </a:xfrm>
          <a:prstGeom prst="rect">
            <a:avLst/>
          </a:prstGeom>
        </p:spPr>
      </p:pic>
      <p:pic>
        <p:nvPicPr>
          <p:cNvPr id="9" name="Picture 8" descr="Love_plo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7464" r="8910"/>
          <a:stretch/>
        </p:blipFill>
        <p:spPr>
          <a:xfrm>
            <a:off x="304800" y="3742265"/>
            <a:ext cx="4639733" cy="2912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6314" y="3424532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Chalkduster"/>
                <a:cs typeface="Chalkduster"/>
              </a:rPr>
              <a:t>Claudio</a:t>
            </a:r>
            <a:endParaRPr lang="en-US" sz="1200" dirty="0">
              <a:latin typeface="Chalkduster"/>
              <a:cs typeface="Chalkdust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22325" y="3424532"/>
            <a:ext cx="1903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Chalkduster"/>
                <a:cs typeface="Chalkduster"/>
              </a:rPr>
              <a:t>Don Pedro (Denzel)</a:t>
            </a:r>
            <a:endParaRPr lang="en-US" sz="1200" dirty="0">
              <a:latin typeface="Chalkduster"/>
              <a:cs typeface="Chalkdust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7017" y="3424532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Chalkduster"/>
                <a:cs typeface="Chalkduster"/>
              </a:rPr>
              <a:t>Leonato</a:t>
            </a:r>
            <a:endParaRPr lang="en-US" sz="1200" dirty="0">
              <a:latin typeface="Chalkduster"/>
              <a:cs typeface="Chalkdust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38026" y="3361403"/>
            <a:ext cx="2956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Chalkduster"/>
                <a:cs typeface="Chalkduster"/>
              </a:rPr>
              <a:t>Conrad    Don John   </a:t>
            </a:r>
            <a:r>
              <a:rPr lang="en-US" sz="1200" dirty="0" err="1" smtClean="0">
                <a:latin typeface="Chalkduster"/>
                <a:cs typeface="Chalkduster"/>
              </a:rPr>
              <a:t>Borachio</a:t>
            </a:r>
            <a:endParaRPr lang="en-US" sz="12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442735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l_graph_figure.pdf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844675" y="1965325"/>
            <a:ext cx="406400" cy="406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76500" y="1421342"/>
            <a:ext cx="464610" cy="46461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38750" y="1181101"/>
            <a:ext cx="295276" cy="295276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78600" y="1860550"/>
            <a:ext cx="605368" cy="605368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12001" y="4047068"/>
            <a:ext cx="382058" cy="38205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2697" y="386487"/>
            <a:ext cx="1487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Chalkduster"/>
                <a:cs typeface="Chalkduster"/>
              </a:rPr>
              <a:t>Hate</a:t>
            </a:r>
            <a:r>
              <a:rPr lang="en-US" sz="2000" dirty="0" smtClean="0">
                <a:latin typeface="Chalkduster"/>
                <a:cs typeface="Chalkduster"/>
              </a:rPr>
              <a:t> </a:t>
            </a:r>
            <a:r>
              <a:rPr lang="en-US" sz="2000" dirty="0" smtClean="0">
                <a:latin typeface="Chalkduster"/>
                <a:cs typeface="Chalkduster"/>
              </a:rPr>
              <a:t>Plot</a:t>
            </a:r>
            <a:endParaRPr lang="en-US" sz="2000" dirty="0">
              <a:latin typeface="Chalkduster"/>
              <a:cs typeface="Chalkdust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77118" y="786597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0000FF"/>
                </a:solidFill>
                <a:latin typeface="Chalkduster"/>
                <a:cs typeface="Chalkduster"/>
              </a:rPr>
              <a:t>Sources</a:t>
            </a:r>
          </a:p>
          <a:p>
            <a:pPr algn="ctr"/>
            <a:r>
              <a:rPr lang="en-US" sz="1200" dirty="0" smtClean="0">
                <a:solidFill>
                  <a:srgbClr val="FF6600"/>
                </a:solidFill>
                <a:latin typeface="Chalkduster"/>
                <a:cs typeface="Chalkduster"/>
              </a:rPr>
              <a:t>Targets</a:t>
            </a:r>
            <a:endParaRPr lang="en-US" sz="1200" dirty="0">
              <a:solidFill>
                <a:srgbClr val="FF6600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469292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l_graph_figure.pdf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16567" y="3933828"/>
            <a:ext cx="612772" cy="61277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78600" y="1860550"/>
            <a:ext cx="605368" cy="60536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591300" y="4588934"/>
            <a:ext cx="583141" cy="583141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96934" y="5439833"/>
            <a:ext cx="576792" cy="576792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737" y="386487"/>
            <a:ext cx="1569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Chalkduster"/>
                <a:cs typeface="Chalkduster"/>
              </a:rPr>
              <a:t>Love Plot</a:t>
            </a:r>
            <a:endParaRPr lang="en-US" sz="2000" dirty="0">
              <a:latin typeface="Chalkduster"/>
              <a:cs typeface="Chalkduster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88048" y="1417109"/>
            <a:ext cx="464610" cy="464610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77118" y="786597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0000FF"/>
                </a:solidFill>
                <a:latin typeface="Chalkduster"/>
                <a:cs typeface="Chalkduster"/>
              </a:rPr>
              <a:t>Sources</a:t>
            </a:r>
          </a:p>
          <a:p>
            <a:pPr algn="ctr"/>
            <a:r>
              <a:rPr lang="en-US" sz="1200" dirty="0" smtClean="0">
                <a:solidFill>
                  <a:srgbClr val="FF6600"/>
                </a:solidFill>
                <a:latin typeface="Chalkduster"/>
                <a:cs typeface="Chalkduster"/>
              </a:rPr>
              <a:t>Targets</a:t>
            </a:r>
            <a:endParaRPr lang="en-US" sz="1200" dirty="0">
              <a:solidFill>
                <a:srgbClr val="FF6600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58854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DN__1_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723" r="20241" b="19884"/>
          <a:stretch/>
        </p:blipFill>
        <p:spPr>
          <a:xfrm>
            <a:off x="942293" y="282798"/>
            <a:ext cx="1816846" cy="1447185"/>
          </a:xfrm>
          <a:prstGeom prst="rect">
            <a:avLst/>
          </a:prstGeom>
        </p:spPr>
      </p:pic>
      <p:pic>
        <p:nvPicPr>
          <p:cNvPr id="6" name="Picture 5" descr="MADN__2_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694" r="20241" b="19913"/>
          <a:stretch/>
        </p:blipFill>
        <p:spPr>
          <a:xfrm>
            <a:off x="2759139" y="233998"/>
            <a:ext cx="1816846" cy="1447185"/>
          </a:xfrm>
          <a:prstGeom prst="rect">
            <a:avLst/>
          </a:prstGeom>
        </p:spPr>
      </p:pic>
      <p:pic>
        <p:nvPicPr>
          <p:cNvPr id="7" name="Picture 6" descr="MADN__3_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694" r="20241" b="19913"/>
          <a:stretch/>
        </p:blipFill>
        <p:spPr>
          <a:xfrm>
            <a:off x="4575984" y="233998"/>
            <a:ext cx="1816846" cy="1447185"/>
          </a:xfrm>
          <a:prstGeom prst="rect">
            <a:avLst/>
          </a:prstGeom>
        </p:spPr>
      </p:pic>
      <p:pic>
        <p:nvPicPr>
          <p:cNvPr id="8" name="Picture 7" descr="MADN__4_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5" t="19606" r="20350" b="20000"/>
          <a:stretch/>
        </p:blipFill>
        <p:spPr>
          <a:xfrm>
            <a:off x="6392830" y="233998"/>
            <a:ext cx="1816846" cy="1447185"/>
          </a:xfrm>
          <a:prstGeom prst="rect">
            <a:avLst/>
          </a:prstGeom>
        </p:spPr>
      </p:pic>
      <p:pic>
        <p:nvPicPr>
          <p:cNvPr id="9" name="Picture 8" descr="MADN__5_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5" t="19694" r="20351" b="19913"/>
          <a:stretch/>
        </p:blipFill>
        <p:spPr>
          <a:xfrm>
            <a:off x="942293" y="1681183"/>
            <a:ext cx="1816846" cy="1447183"/>
          </a:xfrm>
          <a:prstGeom prst="rect">
            <a:avLst/>
          </a:prstGeom>
        </p:spPr>
      </p:pic>
      <p:pic>
        <p:nvPicPr>
          <p:cNvPr id="10" name="Picture 9" descr="MADN__6_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5" t="19599" r="20350" b="20007"/>
          <a:stretch/>
        </p:blipFill>
        <p:spPr>
          <a:xfrm>
            <a:off x="2759139" y="1681183"/>
            <a:ext cx="1816846" cy="1447183"/>
          </a:xfrm>
          <a:prstGeom prst="rect">
            <a:avLst/>
          </a:prstGeom>
        </p:spPr>
      </p:pic>
      <p:pic>
        <p:nvPicPr>
          <p:cNvPr id="11" name="Picture 10" descr="MADN__7_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758" r="20241" b="19848"/>
          <a:stretch/>
        </p:blipFill>
        <p:spPr>
          <a:xfrm>
            <a:off x="4575984" y="1681183"/>
            <a:ext cx="1816846" cy="1447183"/>
          </a:xfrm>
          <a:prstGeom prst="rect">
            <a:avLst/>
          </a:prstGeom>
        </p:spPr>
      </p:pic>
      <p:pic>
        <p:nvPicPr>
          <p:cNvPr id="12" name="Picture 11" descr="MADN__8_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977" r="20241" b="19629"/>
          <a:stretch/>
        </p:blipFill>
        <p:spPr>
          <a:xfrm>
            <a:off x="6392830" y="1681183"/>
            <a:ext cx="1816846" cy="1447183"/>
          </a:xfrm>
          <a:prstGeom prst="rect">
            <a:avLst/>
          </a:prstGeom>
        </p:spPr>
      </p:pic>
      <p:pic>
        <p:nvPicPr>
          <p:cNvPr id="13" name="Picture 12" descr="MADN__9_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743" r="20241" b="19863"/>
          <a:stretch/>
        </p:blipFill>
        <p:spPr>
          <a:xfrm>
            <a:off x="942293" y="3128366"/>
            <a:ext cx="1816846" cy="1447183"/>
          </a:xfrm>
          <a:prstGeom prst="rect">
            <a:avLst/>
          </a:prstGeom>
        </p:spPr>
      </p:pic>
      <p:pic>
        <p:nvPicPr>
          <p:cNvPr id="14" name="Picture 13" descr="MADN__10_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883" r="20241" b="19722"/>
          <a:stretch/>
        </p:blipFill>
        <p:spPr>
          <a:xfrm>
            <a:off x="2759139" y="3128366"/>
            <a:ext cx="1816846" cy="1447183"/>
          </a:xfrm>
          <a:prstGeom prst="rect">
            <a:avLst/>
          </a:prstGeom>
        </p:spPr>
      </p:pic>
      <p:pic>
        <p:nvPicPr>
          <p:cNvPr id="15" name="Picture 14" descr="MADN__11_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913" r="20241" b="19693"/>
          <a:stretch/>
        </p:blipFill>
        <p:spPr>
          <a:xfrm>
            <a:off x="4575984" y="3128366"/>
            <a:ext cx="1816846" cy="1447183"/>
          </a:xfrm>
          <a:prstGeom prst="rect">
            <a:avLst/>
          </a:prstGeom>
        </p:spPr>
      </p:pic>
      <p:pic>
        <p:nvPicPr>
          <p:cNvPr id="16" name="Picture 15" descr="MADN__12_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694" r="20241" b="19913"/>
          <a:stretch/>
        </p:blipFill>
        <p:spPr>
          <a:xfrm>
            <a:off x="6392830" y="3128366"/>
            <a:ext cx="1816846" cy="1447183"/>
          </a:xfrm>
          <a:prstGeom prst="rect">
            <a:avLst/>
          </a:prstGeom>
        </p:spPr>
      </p:pic>
      <p:pic>
        <p:nvPicPr>
          <p:cNvPr id="17" name="Picture 16" descr="MADN__13_.pn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9640" r="20241" b="19965"/>
          <a:stretch/>
        </p:blipFill>
        <p:spPr>
          <a:xfrm>
            <a:off x="33870" y="4575550"/>
            <a:ext cx="1816846" cy="1447185"/>
          </a:xfrm>
          <a:prstGeom prst="rect">
            <a:avLst/>
          </a:prstGeom>
        </p:spPr>
      </p:pic>
      <p:pic>
        <p:nvPicPr>
          <p:cNvPr id="18" name="Picture 17" descr="MADN__14_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19640" r="20239" b="19965"/>
          <a:stretch/>
        </p:blipFill>
        <p:spPr>
          <a:xfrm>
            <a:off x="1850716" y="4575549"/>
            <a:ext cx="1816846" cy="1447185"/>
          </a:xfrm>
          <a:prstGeom prst="rect">
            <a:avLst/>
          </a:prstGeom>
        </p:spPr>
      </p:pic>
      <p:pic>
        <p:nvPicPr>
          <p:cNvPr id="19" name="Picture 18" descr="MADN__15_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19751" r="20214" b="19856"/>
          <a:stretch/>
        </p:blipFill>
        <p:spPr>
          <a:xfrm>
            <a:off x="3667561" y="4575549"/>
            <a:ext cx="1816846" cy="1447185"/>
          </a:xfrm>
          <a:prstGeom prst="rect">
            <a:avLst/>
          </a:prstGeom>
        </p:spPr>
      </p:pic>
      <p:pic>
        <p:nvPicPr>
          <p:cNvPr id="20" name="Picture 19" descr="MADN__16_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9896" r="20323" b="19710"/>
          <a:stretch/>
        </p:blipFill>
        <p:spPr>
          <a:xfrm>
            <a:off x="5484407" y="4575550"/>
            <a:ext cx="1816846" cy="1447185"/>
          </a:xfrm>
          <a:prstGeom prst="rect">
            <a:avLst/>
          </a:prstGeom>
        </p:spPr>
      </p:pic>
      <p:pic>
        <p:nvPicPr>
          <p:cNvPr id="21" name="Picture 20" descr="MADN__17_.png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5" t="20079" r="20309" b="19527"/>
          <a:stretch/>
        </p:blipFill>
        <p:spPr>
          <a:xfrm>
            <a:off x="7301252" y="4575549"/>
            <a:ext cx="1816846" cy="14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8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grid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51" y="589779"/>
            <a:ext cx="6942312" cy="483361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03681" y="107807"/>
            <a:ext cx="3811984" cy="3766179"/>
            <a:chOff x="871141" y="846388"/>
            <a:chExt cx="3811984" cy="3766179"/>
          </a:xfrm>
        </p:grpSpPr>
        <p:sp>
          <p:nvSpPr>
            <p:cNvPr id="3" name="TextBox 2"/>
            <p:cNvSpPr txBox="1"/>
            <p:nvPr/>
          </p:nvSpPr>
          <p:spPr>
            <a:xfrm rot="16200000">
              <a:off x="460219" y="1613906"/>
              <a:ext cx="1191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haracters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69326" y="846388"/>
              <a:ext cx="82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Scenes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285875" y="1215317"/>
              <a:ext cx="3397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>
              <a:off x="-412750" y="2913942"/>
              <a:ext cx="3397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shakespearian-informatio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t="54650" r="5178" b="39564"/>
          <a:stretch/>
        </p:blipFill>
        <p:spPr>
          <a:xfrm>
            <a:off x="0" y="5278318"/>
            <a:ext cx="9435974" cy="15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1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ata_grid_im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35" b="82117"/>
          <a:stretch/>
        </p:blipFill>
        <p:spPr>
          <a:xfrm>
            <a:off x="1779068" y="1625600"/>
            <a:ext cx="6129814" cy="27291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7870" y="1710265"/>
            <a:ext cx="3759449" cy="626533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55919" y="1710265"/>
            <a:ext cx="852963" cy="626533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15406" y="1256268"/>
            <a:ext cx="58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X</a:t>
            </a:r>
            <a:r>
              <a:rPr lang="en-US" i="1" baseline="-25000" dirty="0" smtClean="0">
                <a:solidFill>
                  <a:srgbClr val="FF0000"/>
                </a:solidFill>
              </a:rPr>
              <a:t>n+1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6884" y="1256268"/>
            <a:ext cx="50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X</a:t>
            </a:r>
            <a:r>
              <a:rPr lang="en-US" i="1" baseline="-25000" dirty="0" smtClean="0">
                <a:solidFill>
                  <a:srgbClr val="FF0000"/>
                </a:solidFill>
              </a:rPr>
              <a:t>n</a:t>
            </a:r>
            <a:r>
              <a:rPr lang="en-US" i="1" baseline="30000" dirty="0">
                <a:solidFill>
                  <a:srgbClr val="FF0000"/>
                </a:solidFill>
              </a:rPr>
              <a:t>k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34356" y="2370664"/>
            <a:ext cx="852963" cy="626533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97491" y="2946398"/>
            <a:ext cx="4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Y</a:t>
            </a:r>
            <a:r>
              <a:rPr lang="en-US" i="1" baseline="-25000" dirty="0" smtClean="0">
                <a:solidFill>
                  <a:srgbClr val="FF0000"/>
                </a:solidFill>
              </a:rPr>
              <a:t>n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3681" y="107807"/>
            <a:ext cx="3811984" cy="3766179"/>
            <a:chOff x="871141" y="846388"/>
            <a:chExt cx="3811984" cy="3766179"/>
          </a:xfrm>
        </p:grpSpPr>
        <p:sp>
          <p:nvSpPr>
            <p:cNvPr id="20" name="TextBox 19"/>
            <p:cNvSpPr txBox="1"/>
            <p:nvPr/>
          </p:nvSpPr>
          <p:spPr>
            <a:xfrm rot="16200000">
              <a:off x="460219" y="1613906"/>
              <a:ext cx="1191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haracters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69326" y="846388"/>
              <a:ext cx="82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Scenes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285875" y="1215317"/>
              <a:ext cx="3397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>
              <a:off x="-412750" y="2913942"/>
              <a:ext cx="3397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shakespearian-informatio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t="54650" r="5178" b="39564"/>
          <a:stretch/>
        </p:blipFill>
        <p:spPr>
          <a:xfrm>
            <a:off x="0" y="5278318"/>
            <a:ext cx="9435974" cy="157968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630132" y="2026187"/>
            <a:ext cx="3482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644403" y="2386956"/>
            <a:ext cx="348278" cy="347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6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hakespearian-inform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t="54650" r="5178" b="39564"/>
          <a:stretch/>
        </p:blipFill>
        <p:spPr>
          <a:xfrm>
            <a:off x="0" y="5278318"/>
            <a:ext cx="9435974" cy="1579682"/>
          </a:xfrm>
          <a:prstGeom prst="rect">
            <a:avLst/>
          </a:prstGeom>
        </p:spPr>
      </p:pic>
      <p:pic>
        <p:nvPicPr>
          <p:cNvPr id="2" name="Picture 1" descr="TE3_with_random_and_Chars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6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7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102</Words>
  <Application>Microsoft Macintosh PowerPoint</Application>
  <PresentationFormat>On-screen Show (4:3)</PresentationFormat>
  <Paragraphs>46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Tucker Ely</dc:creator>
  <cp:lastModifiedBy>Tucker Ely</cp:lastModifiedBy>
  <cp:revision>36</cp:revision>
  <dcterms:created xsi:type="dcterms:W3CDTF">2016-05-04T21:06:41Z</dcterms:created>
  <dcterms:modified xsi:type="dcterms:W3CDTF">2016-05-05T18:08:31Z</dcterms:modified>
</cp:coreProperties>
</file>